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jbjAjrVF3ocxV1Ag1hGh0Zaaki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33.jpg"/><Relationship Id="rId5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fb.watch/4xk-et3pV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Relationship Id="rId4" Type="http://schemas.openxmlformats.org/officeDocument/2006/relationships/image" Target="../media/image32.jpg"/><Relationship Id="rId5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7.jpg"/><Relationship Id="rId9" Type="http://schemas.openxmlformats.org/officeDocument/2006/relationships/image" Target="../media/image16.jpg"/><Relationship Id="rId5" Type="http://schemas.openxmlformats.org/officeDocument/2006/relationships/image" Target="../media/image5.jpg"/><Relationship Id="rId6" Type="http://schemas.openxmlformats.org/officeDocument/2006/relationships/image" Target="../media/image1.jpg"/><Relationship Id="rId7" Type="http://schemas.openxmlformats.org/officeDocument/2006/relationships/image" Target="../media/image3.jpg"/><Relationship Id="rId8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Relationship Id="rId5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7403089" y="0"/>
            <a:ext cx="478891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>
            <p:ph type="ctrTitle"/>
          </p:nvPr>
        </p:nvSpPr>
        <p:spPr>
          <a:xfrm>
            <a:off x="7877370" y="1309153"/>
            <a:ext cx="3767475" cy="3708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b="1" i="1" lang="en-US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Dni otwarte  w VI L.O.       im. Juliusza Słowackiego w Kielcach</a:t>
            </a:r>
            <a:endParaRPr b="1" i="1"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 picture containing grass, outdoor, sky, building&#10;&#10;Description automatically generated" id="98" name="Google Shape;98;p1"/>
          <p:cNvPicPr preferRelativeResize="0"/>
          <p:nvPr/>
        </p:nvPicPr>
        <p:blipFill rotWithShape="1">
          <a:blip r:embed="rId3">
            <a:alphaModFix/>
          </a:blip>
          <a:srcRect b="-1" l="3899" r="17821" t="0"/>
          <a:stretch/>
        </p:blipFill>
        <p:spPr>
          <a:xfrm>
            <a:off x="20" y="10"/>
            <a:ext cx="7534636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5202621" y="4665605"/>
            <a:ext cx="6638806" cy="1292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Koło fotograficzne</a:t>
            </a:r>
            <a:b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Carpe Diem</a:t>
            </a:r>
            <a:endParaRPr/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 b="-3" l="16424" r="9338" t="0"/>
          <a:stretch/>
        </p:blipFill>
        <p:spPr>
          <a:xfrm>
            <a:off x="20" y="1"/>
            <a:ext cx="4848284" cy="435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4">
            <a:alphaModFix/>
          </a:blip>
          <a:srcRect b="14192" l="0" r="-1" t="5266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7010" l="0" r="2" t="27390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 txBox="1"/>
          <p:nvPr/>
        </p:nvSpPr>
        <p:spPr>
          <a:xfrm>
            <a:off x="-33454" y="6582937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Szymon Żurek 3f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4932324" y="4077397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Wiktor Wesołowski 3h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31595" y="4073912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Wojciech Krzos 1m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1"/>
          <p:cNvSpPr txBox="1"/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United Nations Debate Club</a:t>
            </a:r>
            <a:endParaRPr/>
          </a:p>
        </p:txBody>
      </p:sp>
      <p:pic>
        <p:nvPicPr>
          <p:cNvPr descr="Graphical user interface, website&#10;&#10;Description automatically generated" id="190" name="Google Shape;190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" l="11983" r="12206" t="0"/>
          <a:stretch/>
        </p:blipFill>
        <p:spPr>
          <a:xfrm>
            <a:off x="3134925" y="1675227"/>
            <a:ext cx="5922150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/>
          <p:nvPr/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 txBox="1"/>
          <p:nvPr>
            <p:ph type="title"/>
          </p:nvPr>
        </p:nvSpPr>
        <p:spPr>
          <a:xfrm>
            <a:off x="838200" y="621792"/>
            <a:ext cx="4795157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United Nations Debate Club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197" name="Google Shape;197;p12"/>
          <p:cNvSpPr txBox="1"/>
          <p:nvPr>
            <p:ph idx="1" type="body"/>
          </p:nvPr>
        </p:nvSpPr>
        <p:spPr>
          <a:xfrm>
            <a:off x="6521450" y="621792"/>
            <a:ext cx="4832349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Model United Nations Debate Club to klub, w ramach którego organi- zowane są symulacje obrad Organizacji Narodów Zjednoczonych. Językiem debat jest angielski, dzięki czemu kółko oferuje możliwość doskonalenia umiejętności języ- kowych. Skierowane jest głównie do uczniów IB, jednak wszyscy są mile widziani. Klub przygotowuje do uczestnictwa w krajowych oraz zagranicznych konferancjach MUN, wysoko punktowanych przy rekrutacji na zagraniczne studia.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/>
          <p:nvPr/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 txBox="1"/>
          <p:nvPr>
            <p:ph type="title"/>
          </p:nvPr>
        </p:nvSpPr>
        <p:spPr>
          <a:xfrm>
            <a:off x="838200" y="621792"/>
            <a:ext cx="4795157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lt1"/>
                </a:solidFill>
              </a:rPr>
              <a:t>Wydarzenia        w szkole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6521450" y="621792"/>
            <a:ext cx="4832349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/>
              <a:t>Niestety pandemia zakłóciła tradycję organizacji wydarzeń sportowych i kulturowych w naszej szkole. Były to różne przedstawienia teatralne czy międzyklasowe zawody m.in. w piłkę nożną                 i siatkówkę. Mamy nadzieję, że         w najbliższym czasie będziemy mieli możliwość organizacji takich   wydarzeń. W czasach pandemii, uczniowie naszego liceum biorą udział w zbiórkach charyta- tywnych (między innymi bożonaro- dzeniowa zbiórka na dom dziecka) oraz przygotowują kartki świąte- czne dla emerytowanych nauczy- cieli.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>
            <p:ph type="title"/>
          </p:nvPr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Liczne wydarzenia sportowe</a:t>
            </a:r>
            <a:endParaRPr/>
          </a:p>
        </p:txBody>
      </p:sp>
      <p:pic>
        <p:nvPicPr>
          <p:cNvPr id="210" name="Google Shape;210;p14"/>
          <p:cNvPicPr preferRelativeResize="0"/>
          <p:nvPr/>
        </p:nvPicPr>
        <p:blipFill rotWithShape="1">
          <a:blip r:embed="rId3">
            <a:alphaModFix/>
          </a:blip>
          <a:srcRect b="2" l="24482" r="11081" t="0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 rotWithShape="1">
          <a:blip r:embed="rId4">
            <a:alphaModFix/>
          </a:blip>
          <a:srcRect b="2" l="14100" r="21464" t="0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" id="212" name="Google Shape;212;p14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2" l="14428" r="21135" t="0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4"/>
          <p:cNvCxnSpPr/>
          <p:nvPr/>
        </p:nvCxnSpPr>
        <p:spPr>
          <a:xfrm>
            <a:off x="1524000" y="5778706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64AA5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/>
          <p:nvPr/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>
            <p:ph type="title"/>
          </p:nvPr>
        </p:nvSpPr>
        <p:spPr>
          <a:xfrm>
            <a:off x="838200" y="621792"/>
            <a:ext cx="4795157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lt1"/>
                </a:solidFill>
              </a:rPr>
              <a:t>Boże Narodzenie w Słowaku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220" name="Google Shape;220;p15"/>
          <p:cNvSpPr txBox="1"/>
          <p:nvPr>
            <p:ph idx="1" type="body"/>
          </p:nvPr>
        </p:nvSpPr>
        <p:spPr>
          <a:xfrm>
            <a:off x="6521450" y="621792"/>
            <a:ext cx="4832349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Nasi uczniowie każdego roku przygotowują kartki świąteczne dla emerytowanych nauczycieli.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 roku szkolnym 2020/2021 przez społeczność naszej szkoły został stworzony film świąteczny                   z życzeniami </a:t>
            </a:r>
            <a:endParaRPr sz="2400"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- 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https://fb.watch/4xk-et3pVS/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Z okazji Świąt Bożego Narodzenia  Samorząd Uczniowski VI L.O. im. Juliusza Słowackiego zorganizował świąteczną zbiórkę na dom dziecka.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/>
          <p:nvPr/>
        </p:nvSpPr>
        <p:spPr>
          <a:xfrm rot="-5400000">
            <a:off x="5662795" y="-3745097"/>
            <a:ext cx="1354979" cy="10750169"/>
          </a:xfrm>
          <a:prstGeom prst="downArrow">
            <a:avLst>
              <a:gd fmla="val 100000" name="adj1"/>
              <a:gd fmla="val 22582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colorful&#10;&#10;Description automatically generated" id="226" name="Google Shape;2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463" y="2978150"/>
            <a:ext cx="4997450" cy="278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1588" y="2978150"/>
            <a:ext cx="4999038" cy="278606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>
            <p:ph type="title"/>
          </p:nvPr>
        </p:nvSpPr>
        <p:spPr>
          <a:xfrm>
            <a:off x="1286932" y="1204109"/>
            <a:ext cx="10023398" cy="857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Wigilia online i kartki świąteczne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/>
          <p:nvPr/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7"/>
          <p:cNvSpPr txBox="1"/>
          <p:nvPr>
            <p:ph type="title"/>
          </p:nvPr>
        </p:nvSpPr>
        <p:spPr>
          <a:xfrm>
            <a:off x="838200" y="5852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WOŚP w VI L.O.</a:t>
            </a:r>
            <a:endParaRPr/>
          </a:p>
        </p:txBody>
      </p:sp>
      <p:sp>
        <p:nvSpPr>
          <p:cNvPr id="235" name="Google Shape;235;p17"/>
          <p:cNvSpPr txBox="1"/>
          <p:nvPr>
            <p:ph idx="1" type="body"/>
          </p:nvPr>
        </p:nvSpPr>
        <p:spPr>
          <a:xfrm>
            <a:off x="7546848" y="2516777"/>
            <a:ext cx="3803904" cy="3660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Podczas Wielkiej Orkiestry Świątecznej Pomocy 2020 uczniowie naszej szkoły pobili rekord kieleckich szkół, zbierając łącznie 61 466,61 złotych.</a:t>
            </a:r>
            <a:endParaRPr sz="2400"/>
          </a:p>
        </p:txBody>
      </p:sp>
      <p:pic>
        <p:nvPicPr>
          <p:cNvPr id="236" name="Google Shape;2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275" y="2420625"/>
            <a:ext cx="3041206" cy="40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8661" y="2420626"/>
            <a:ext cx="2908514" cy="21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8650" y="4699701"/>
            <a:ext cx="2908526" cy="17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838200" y="1435332"/>
            <a:ext cx="10515600" cy="4035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Nasza szkoła znajduje się w ścisłej czołówce szkół            w Polsce i od kilku lat zajmuje wysokie miejsce                w ogólnopolskim Rankingu Liceów i Techników Perspektyw (złota odznaka jakości). Jest to podyktowane wysoką zdawalnością matur oraz osiągnięciami uczniów z naszej szkoły w różnego rodzaju konkursach i olimpiadach.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9800" y="4691950"/>
            <a:ext cx="1655275" cy="18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621792"/>
            <a:ext cx="4795157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lt1"/>
                </a:solidFill>
              </a:rPr>
              <a:t>Koła zainteresowań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6521450" y="621792"/>
            <a:ext cx="4832349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W VI Liceum Ogólnokształcącym         im. Juliusza Słowackiego działają różne koła zainteresowań. Są to m.in.: Autsajder, Shaken Organs, drużyna sanitarna, Model United Nations Debate Club, koło fotograficzne, radiowęzeł Julek.           Z pewnością każdy z Was odnajdzie swoje miejsce w którejś z tych grup.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621792"/>
            <a:ext cx="4795157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sz="5200">
                <a:solidFill>
                  <a:schemeClr val="lt1"/>
                </a:solidFill>
              </a:rPr>
              <a:t>Autsajder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6521450" y="621792"/>
            <a:ext cx="4832349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Autsajder to szkolny klub turystyczno-krajoznawczy złożony         z młodych osób żądnych przygód! Przemierzamy świętokrzyskie szlaki, wyjeżdżamy w góry, spędzamy aktywnie czas. Przede wszystkim uwielbiamy piesze wędrówki, ale także organizujemy rajdy rowerowe, spływy kajakowe, wyjścia na ściankę wspinaczkową, noce gier i wiele innych ciekawych aktywności.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water, outdoor, tree, sky&#10;&#10;Description automatically generated" id="124" name="Google Shape;124;p5"/>
          <p:cNvPicPr preferRelativeResize="0"/>
          <p:nvPr/>
        </p:nvPicPr>
        <p:blipFill rotWithShape="1">
          <a:blip r:embed="rId3">
            <a:alphaModFix/>
          </a:blip>
          <a:srcRect b="-2" l="1947" r="9458" t="0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grass, sky, tree&#10;&#10;Description automatically generated" id="125" name="Google Shape;125;p5"/>
          <p:cNvPicPr preferRelativeResize="0"/>
          <p:nvPr/>
        </p:nvPicPr>
        <p:blipFill rotWithShape="1">
          <a:blip r:embed="rId4">
            <a:alphaModFix/>
          </a:blip>
          <a:srcRect b="-3" l="11409" r="-2" t="0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5">
            <a:alphaModFix/>
          </a:blip>
          <a:srcRect b="3280" l="0" r="-2" t="15992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-3" l="8204" r="12815" t="0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7">
            <a:alphaModFix/>
          </a:blip>
          <a:srcRect b="-3" l="734" r="10916" t="0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 amt="40000"/>
          </a:blip>
          <a:srcRect b="8573" l="0" r="0" t="8093"/>
          <a:stretch/>
        </p:blipFill>
        <p:spPr>
          <a:xfrm>
            <a:off x="-5306146" y="56685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>
            <p:ph type="title"/>
          </p:nvPr>
        </p:nvSpPr>
        <p:spPr>
          <a:xfrm>
            <a:off x="382859" y="2637157"/>
            <a:ext cx="4797354" cy="31030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Shaken Organs</a:t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b="1" l="0" r="851" t="0"/>
          <a:stretch/>
        </p:blipFill>
        <p:spPr>
          <a:xfrm>
            <a:off x="5710839" y="10"/>
            <a:ext cx="6481158" cy="4216177"/>
          </a:xfrm>
          <a:custGeom>
            <a:rect b="b" l="l" r="r" t="t"/>
            <a:pathLst>
              <a:path extrusionOk="0" h="4216187" w="6481158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group of people on a stage&#10;&#10;Description automatically generated" id="137" name="Google Shape;137;p6"/>
          <p:cNvPicPr preferRelativeResize="0"/>
          <p:nvPr/>
        </p:nvPicPr>
        <p:blipFill rotWithShape="1">
          <a:blip r:embed="rId5">
            <a:alphaModFix/>
          </a:blip>
          <a:srcRect b="3" l="0" r="4" t="14194"/>
          <a:stretch/>
        </p:blipFill>
        <p:spPr>
          <a:xfrm>
            <a:off x="5115309" y="4323898"/>
            <a:ext cx="4101827" cy="2534102"/>
          </a:xfrm>
          <a:custGeom>
            <a:rect b="b" l="l" r="r" t="t"/>
            <a:pathLst>
              <a:path extrusionOk="0" h="2534102" w="4101827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382858" y="5649539"/>
            <a:ext cx="4797354" cy="148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szkolny zespół muzyczny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posing for a photo&#10;&#10;Description automatically generated" id="139" name="Google Shape;139;p6"/>
          <p:cNvPicPr preferRelativeResize="0"/>
          <p:nvPr/>
        </p:nvPicPr>
        <p:blipFill rotWithShape="1">
          <a:blip r:embed="rId6">
            <a:alphaModFix/>
          </a:blip>
          <a:srcRect b="-1" l="10930" r="18499" t="0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ground, person, outdoor, child&#10;&#10;Description automatically generated" id="147" name="Google Shape;14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663" y="2916238"/>
            <a:ext cx="4002088" cy="2986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outdoor, preparing, cooking&#10;&#10;Description automatically generated" id="148" name="Google Shape;1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4600" y="2916238"/>
            <a:ext cx="1966913" cy="145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ound, person, outdoor, orange&#10;&#10;Description automatically generated" id="149" name="Google Shape;14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9775" y="2916238"/>
            <a:ext cx="1966913" cy="145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ss, outdoor, sky, tree&#10;&#10;Description automatically generated" id="150" name="Google Shape;15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4600" y="4443413"/>
            <a:ext cx="1966913" cy="145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9775" y="4443413"/>
            <a:ext cx="1966913" cy="145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ss, person, outdoor, sport&#10;&#10;Description automatically generated" id="152" name="Google Shape;15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26538" y="2916238"/>
            <a:ext cx="208915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ss, outdoor, person&#10;&#10;Description automatically generated" id="153" name="Google Shape;15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538" y="4535488"/>
            <a:ext cx="2089150" cy="13668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>
            <p:ph type="title"/>
          </p:nvPr>
        </p:nvSpPr>
        <p:spPr>
          <a:xfrm>
            <a:off x="960120" y="434101"/>
            <a:ext cx="10279971" cy="13620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Drużyna Sanitarna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 txBox="1"/>
          <p:nvPr>
            <p:ph type="title"/>
          </p:nvPr>
        </p:nvSpPr>
        <p:spPr>
          <a:xfrm>
            <a:off x="838200" y="621792"/>
            <a:ext cx="4795157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>
                <a:solidFill>
                  <a:schemeClr val="lt1"/>
                </a:solidFill>
              </a:rPr>
              <a:t>Drużyna Sanitarna</a:t>
            </a:r>
            <a:endParaRPr/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6521450" y="621792"/>
            <a:ext cx="4832349" cy="5413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Drużyna Sanitarna jest osobistym pogotowiem Słowaka. Na naszych zajęciach nauczysz się podstaw pierwszej pomocy, dzięki czemu          w przyszłości będziesz mógł nawet uratować komuś życie. U nas zawsze panuje przyjazna atmosfera. Regularnie organizujemy w szkole symulacje, na których uczniowie klas pierwszych wcielają się w role poszkodowanych, a starsze roczniki przeprowadzają akcje ratunkowe. Zapraszamy i gwarantujemy moc dobrej zabawy i uśmiechu!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5202621" y="4665605"/>
            <a:ext cx="6638806" cy="1292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-US" sz="4100">
                <a:latin typeface="Calibri"/>
                <a:ea typeface="Calibri"/>
                <a:cs typeface="Calibri"/>
                <a:sym typeface="Calibri"/>
              </a:rPr>
              <a:t>Koło fotograficzne</a:t>
            </a:r>
            <a:br>
              <a:rPr lang="en-US"/>
            </a:br>
            <a:r>
              <a:rPr lang="en-US" sz="4100">
                <a:latin typeface="Calibri"/>
                <a:ea typeface="Calibri"/>
                <a:cs typeface="Calibri"/>
                <a:sym typeface="Calibri"/>
              </a:rPr>
              <a:t> Carpe Diem</a:t>
            </a:r>
            <a:endParaRPr/>
          </a:p>
        </p:txBody>
      </p:sp>
      <p:pic>
        <p:nvPicPr>
          <p:cNvPr descr="A picture containing handwear, plant&#10;&#10;Description automatically generated" id="167" name="Google Shape;167;p9"/>
          <p:cNvPicPr preferRelativeResize="0"/>
          <p:nvPr/>
        </p:nvPicPr>
        <p:blipFill rotWithShape="1">
          <a:blip r:embed="rId3">
            <a:alphaModFix/>
          </a:blip>
          <a:srcRect b="1" l="7693" r="1" t="0"/>
          <a:stretch/>
        </p:blipFill>
        <p:spPr>
          <a:xfrm>
            <a:off x="20" y="1"/>
            <a:ext cx="4848284" cy="4359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sky&#10;&#10;Description automatically generated" id="168" name="Google Shape;168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-1" l="0" r="-1" t="9504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5">
            <a:alphaModFix/>
          </a:blip>
          <a:srcRect b="1328" l="0" r="2" t="24964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/>
        </p:nvSpPr>
        <p:spPr>
          <a:xfrm>
            <a:off x="4975302" y="4101790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Anna Gajos 2c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3344" y="4102119"/>
            <a:ext cx="22506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Karolina Jaśkowska 3f</a:t>
            </a:r>
            <a:endParaRPr/>
          </a:p>
        </p:txBody>
      </p:sp>
      <p:sp>
        <p:nvSpPr>
          <p:cNvPr id="172" name="Google Shape;172;p9"/>
          <p:cNvSpPr txBox="1"/>
          <p:nvPr/>
        </p:nvSpPr>
        <p:spPr>
          <a:xfrm>
            <a:off x="-45069" y="6608491"/>
            <a:ext cx="27432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Maja Radzińska 2c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2021-03-29T09:11:11Z</dcterms:created>
</cp:coreProperties>
</file>